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75b622e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975b622e7e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75b622e7e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75b622e7e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75b622e7e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75b622e7e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75b622e7e_0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75b622e7e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75b622e7e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75b622e7e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75b622e7e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75b622e7e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75b622e7e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75b622e7e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75b622e7e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75b622e7e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75b622e7e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75b622e7e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75b622e7e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75b622e7e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75b622e7e_0_1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75b622e7e_0_1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75b622e7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75b622e7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75b622e7e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75b622e7e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75b622e7e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75b622e7e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75b622e7e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75b622e7e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75b622e7e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75b622e7e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75b622e7e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75b622e7e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75b622e7e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75b622e7e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75b622e7e_0_1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75b622e7e_0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5900" y="-5344"/>
            <a:ext cx="5168700" cy="5148900"/>
          </a:xfrm>
          <a:prstGeom prst="homePlate">
            <a:avLst>
              <a:gd fmla="val 30309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" name="Google Shape;55;p13"/>
          <p:cNvCxnSpPr/>
          <p:nvPr/>
        </p:nvCxnSpPr>
        <p:spPr>
          <a:xfrm>
            <a:off x="6863156" y="1657428"/>
            <a:ext cx="13002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" name="Google Shape;56;p13"/>
          <p:cNvCxnSpPr/>
          <p:nvPr/>
        </p:nvCxnSpPr>
        <p:spPr>
          <a:xfrm>
            <a:off x="6863127" y="3534596"/>
            <a:ext cx="13002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" name="Google Shape;57;p13"/>
          <p:cNvCxnSpPr/>
          <p:nvPr/>
        </p:nvCxnSpPr>
        <p:spPr>
          <a:xfrm>
            <a:off x="6571444" y="3696870"/>
            <a:ext cx="1883400" cy="10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" name="Google Shape;58;p13"/>
          <p:cNvCxnSpPr/>
          <p:nvPr/>
        </p:nvCxnSpPr>
        <p:spPr>
          <a:xfrm>
            <a:off x="6556043" y="1498687"/>
            <a:ext cx="1903800" cy="10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" name="Google Shape;59;p13"/>
          <p:cNvSpPr txBox="1"/>
          <p:nvPr/>
        </p:nvSpPr>
        <p:spPr>
          <a:xfrm>
            <a:off x="5847475" y="2121425"/>
            <a:ext cx="3186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Tenant Management   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System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92075" y="1179721"/>
            <a:ext cx="36174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Md.Tanvir Hossain Saon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Roll: 388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Md.Abdullah Al Mamun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Roll:390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Saud Al Nahian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Roll:2149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147600" y="165550"/>
            <a:ext cx="23718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Owner Login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5499" t="11925"/>
          <a:stretch/>
        </p:blipFill>
        <p:spPr>
          <a:xfrm>
            <a:off x="1175575" y="863775"/>
            <a:ext cx="7357627" cy="38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147600" y="165550"/>
            <a:ext cx="23718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Owner Register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0" l="0" r="6803" t="11095"/>
          <a:stretch/>
        </p:blipFill>
        <p:spPr>
          <a:xfrm>
            <a:off x="882650" y="705025"/>
            <a:ext cx="7395926" cy="396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147600" y="165550"/>
            <a:ext cx="23718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Owner sign in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0" l="0" r="5864" t="13584"/>
          <a:stretch/>
        </p:blipFill>
        <p:spPr>
          <a:xfrm>
            <a:off x="962025" y="911400"/>
            <a:ext cx="7162973" cy="36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147600" y="165550"/>
            <a:ext cx="23718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Tenant log in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3376" l="0" r="5329" t="10267"/>
          <a:stretch/>
        </p:blipFill>
        <p:spPr>
          <a:xfrm>
            <a:off x="907100" y="768525"/>
            <a:ext cx="7116048" cy="36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147600" y="165550"/>
            <a:ext cx="23718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Tenant sign up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0" l="0" r="6428" t="4652"/>
          <a:stretch/>
        </p:blipFill>
        <p:spPr>
          <a:xfrm>
            <a:off x="997575" y="673275"/>
            <a:ext cx="6644573" cy="380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/>
          <p:nvPr/>
        </p:nvSpPr>
        <p:spPr>
          <a:xfrm>
            <a:off x="147600" y="165550"/>
            <a:ext cx="23718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Tenant sign in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15619" l="20516" r="27133" t="23723"/>
          <a:stretch/>
        </p:blipFill>
        <p:spPr>
          <a:xfrm>
            <a:off x="1387400" y="753950"/>
            <a:ext cx="6096000" cy="397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147600" y="165550"/>
            <a:ext cx="29703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Available properties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0" l="7198" r="11468" t="12755"/>
          <a:stretch/>
        </p:blipFill>
        <p:spPr>
          <a:xfrm>
            <a:off x="1042200" y="742525"/>
            <a:ext cx="6409450" cy="38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147600" y="165550"/>
            <a:ext cx="23718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About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page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0" l="0" r="4933" t="12087"/>
          <a:stretch/>
        </p:blipFill>
        <p:spPr>
          <a:xfrm>
            <a:off x="1073150" y="822400"/>
            <a:ext cx="7312426" cy="38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/>
          <p:nvPr/>
        </p:nvSpPr>
        <p:spPr>
          <a:xfrm>
            <a:off x="147600" y="165550"/>
            <a:ext cx="23718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Contact us page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3820" l="0" r="4698" t="12406"/>
          <a:stretch/>
        </p:blipFill>
        <p:spPr>
          <a:xfrm>
            <a:off x="720000" y="714650"/>
            <a:ext cx="7640976" cy="37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/>
          <p:nvPr/>
        </p:nvSpPr>
        <p:spPr>
          <a:xfrm>
            <a:off x="147600" y="165550"/>
            <a:ext cx="23718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page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b="0" l="0" r="4662" t="11676"/>
          <a:stretch/>
        </p:blipFill>
        <p:spPr>
          <a:xfrm>
            <a:off x="545532" y="763725"/>
            <a:ext cx="7509370" cy="38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147600" y="165550"/>
            <a:ext cx="1747800" cy="4029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Home page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3584" l="0" r="5060" t="10659"/>
          <a:stretch/>
        </p:blipFill>
        <p:spPr>
          <a:xfrm>
            <a:off x="507875" y="838325"/>
            <a:ext cx="8023277" cy="407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211100" y="197300"/>
            <a:ext cx="10176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Log In</a:t>
            </a: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2738" l="0" r="4698" t="11674"/>
          <a:stretch/>
        </p:blipFill>
        <p:spPr>
          <a:xfrm>
            <a:off x="970275" y="752313"/>
            <a:ext cx="7203451" cy="363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147600" y="165550"/>
            <a:ext cx="19383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Admin Log in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4933" t="11260"/>
          <a:stretch/>
        </p:blipFill>
        <p:spPr>
          <a:xfrm>
            <a:off x="930275" y="854150"/>
            <a:ext cx="7183502" cy="37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147600" y="165550"/>
            <a:ext cx="23511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Admin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4807" t="9592"/>
          <a:stretch/>
        </p:blipFill>
        <p:spPr>
          <a:xfrm>
            <a:off x="1175575" y="758900"/>
            <a:ext cx="7209523" cy="38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147600" y="165550"/>
            <a:ext cx="23718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List of Landlords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5168" t="11260"/>
          <a:stretch/>
        </p:blipFill>
        <p:spPr>
          <a:xfrm>
            <a:off x="1089025" y="854150"/>
            <a:ext cx="7135675" cy="375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147600" y="165550"/>
            <a:ext cx="7794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Bill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4698" t="12087"/>
          <a:stretch/>
        </p:blipFill>
        <p:spPr>
          <a:xfrm>
            <a:off x="1295400" y="758900"/>
            <a:ext cx="7422202" cy="38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147600" y="165550"/>
            <a:ext cx="11604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Reports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4698" t="12922"/>
          <a:stretch/>
        </p:blipFill>
        <p:spPr>
          <a:xfrm>
            <a:off x="1104900" y="790650"/>
            <a:ext cx="7431250" cy="38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147600" y="165550"/>
            <a:ext cx="2371800" cy="368700"/>
          </a:xfrm>
          <a:prstGeom prst="homePlate">
            <a:avLst>
              <a:gd fmla="val 50000" name="adj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List of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Tenants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-8" l="0" r="4807" t="11536"/>
          <a:stretch/>
        </p:blipFill>
        <p:spPr>
          <a:xfrm>
            <a:off x="1080325" y="800275"/>
            <a:ext cx="7316899" cy="38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